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290175" cy="18291175"/>
  <p:notesSz cx="6858000" cy="9144000"/>
  <p:defaultTextStyle>
    <a:defPPr>
      <a:defRPr lang="es-ES"/>
    </a:defPPr>
    <a:lvl1pPr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815975" indent="-358775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631950" indent="-717550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2449513" indent="-1077913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3265488" indent="-1436688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761">
          <p15:clr>
            <a:srgbClr val="A4A3A4"/>
          </p15:clr>
        </p15:guide>
        <p15:guide id="2" pos="324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77C"/>
    <a:srgbClr val="78BB59"/>
    <a:srgbClr val="66627B"/>
    <a:srgbClr val="3ABFF0"/>
    <a:srgbClr val="28528C"/>
    <a:srgbClr val="F0882D"/>
    <a:srgbClr val="623379"/>
    <a:srgbClr val="E8521F"/>
    <a:srgbClr val="ABBD0B"/>
    <a:srgbClr val="E42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3510" y="66"/>
      </p:cViewPr>
      <p:guideLst>
        <p:guide orient="horz" pos="5761"/>
        <p:guide pos="32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71763" y="5682121"/>
            <a:ext cx="8746649" cy="392074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43526" y="10364999"/>
            <a:ext cx="7203123" cy="46744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3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2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4C907F60-14DC-4CEF-A415-D06F716A2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05121-4192-4A1B-8A7D-E58D09B8D45A}" type="datetimeFigureOut">
              <a:rPr lang="es-ES"/>
              <a:pPr>
                <a:defRPr/>
              </a:pPr>
              <a:t>10/03/2023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1565E6C5-E8D5-4874-8DE7-8C157122C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7CD994E0-3EB1-4F91-869D-11849F0D3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28210-7471-42A8-9D6B-81D841F66877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549105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C4C37BC1-BF5A-499C-9F82-219D82756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F9678-58F1-4872-9126-8FA90B86A09D}" type="datetimeFigureOut">
              <a:rPr lang="es-ES"/>
              <a:pPr>
                <a:defRPr/>
              </a:pPr>
              <a:t>10/03/2023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A006757F-ADA9-40E7-AF2E-F526FA43C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AE337B87-D91C-4105-B0B4-5BFF8B2C1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184A4-7363-4A67-8CB9-9543749B4BD3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793457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396497" y="1951907"/>
            <a:ext cx="2604701" cy="4162512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78822" y="1951907"/>
            <a:ext cx="7646172" cy="4162512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B083C274-8FC8-47C9-8B93-A87914131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D8D95-8839-4400-B8DD-30457A42416F}" type="datetimeFigureOut">
              <a:rPr lang="es-ES"/>
              <a:pPr>
                <a:defRPr/>
              </a:pPr>
              <a:t>10/03/2023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21DEE9D7-7CEF-4D02-A6F6-2D6A76FE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2EF53D06-1CA4-4C63-A78A-FBF910AEB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F97A0-2A83-4EEF-8BC5-7EA1D60D8FD9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78477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B35E9EEE-EC38-4BBB-9C2D-EB6C0E553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1F6D6-63EF-43F5-AB9D-94F57D306AE3}" type="datetimeFigureOut">
              <a:rPr lang="es-ES"/>
              <a:pPr>
                <a:defRPr/>
              </a:pPr>
              <a:t>10/03/2023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75D817B0-A4C7-4875-B011-39823227E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265DF9B0-EBED-4AD0-80BF-87F5F3A50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2A546-4CBD-484A-91E6-71879820F962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831646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2853" y="11753775"/>
            <a:ext cx="8746649" cy="3632831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12853" y="7752582"/>
            <a:ext cx="8746649" cy="4001193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60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321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81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642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302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963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623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283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5F6CD4AB-6950-4B23-A5D8-B30FB09E3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B77C9-E19D-4353-8D70-7FE6246AE4A9}" type="datetimeFigureOut">
              <a:rPr lang="es-ES"/>
              <a:pPr>
                <a:defRPr/>
              </a:pPr>
              <a:t>10/03/2023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0D9DB308-EAE8-4BD8-A064-C6549D456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B99291E7-B5BA-4599-89F8-FFF08F3A0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35754-B8E7-4A22-8F7F-DDA08FDBC6B6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924237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78822" y="11381176"/>
            <a:ext cx="5125437" cy="3219585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875762" y="11381176"/>
            <a:ext cx="5125436" cy="3219585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3B2355A2-6B5A-4785-9C07-4A30DEE49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0ABC6-4CC5-40A8-82BB-BD967F534045}" type="datetimeFigureOut">
              <a:rPr lang="es-ES"/>
              <a:pPr>
                <a:defRPr/>
              </a:pPr>
              <a:t>10/03/2023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E0A3B078-96A9-4ACB-AEBF-B9FF12715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D63C278E-15E1-436D-BEAB-DC87727EA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088F88-9C60-48BF-947C-9A95B59750EE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75993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4509" y="732495"/>
            <a:ext cx="9261158" cy="3048529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14509" y="4094345"/>
            <a:ext cx="4546614" cy="1706328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05" indent="0">
              <a:buNone/>
              <a:defRPr sz="3600" b="1"/>
            </a:lvl2pPr>
            <a:lvl3pPr marL="1633210" indent="0">
              <a:buNone/>
              <a:defRPr sz="3200" b="1"/>
            </a:lvl3pPr>
            <a:lvl4pPr marL="2449815" indent="0">
              <a:buNone/>
              <a:defRPr sz="2900" b="1"/>
            </a:lvl4pPr>
            <a:lvl5pPr marL="3266420" indent="0">
              <a:buNone/>
              <a:defRPr sz="2900" b="1"/>
            </a:lvl5pPr>
            <a:lvl6pPr marL="4083025" indent="0">
              <a:buNone/>
              <a:defRPr sz="2900" b="1"/>
            </a:lvl6pPr>
            <a:lvl7pPr marL="4899630" indent="0">
              <a:buNone/>
              <a:defRPr sz="2900" b="1"/>
            </a:lvl7pPr>
            <a:lvl8pPr marL="5716234" indent="0">
              <a:buNone/>
              <a:defRPr sz="2900" b="1"/>
            </a:lvl8pPr>
            <a:lvl9pPr marL="6532839" indent="0">
              <a:buNone/>
              <a:defRPr sz="2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4509" y="5800674"/>
            <a:ext cx="4546614" cy="10538597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227267" y="4094345"/>
            <a:ext cx="4548400" cy="1706328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05" indent="0">
              <a:buNone/>
              <a:defRPr sz="3600" b="1"/>
            </a:lvl2pPr>
            <a:lvl3pPr marL="1633210" indent="0">
              <a:buNone/>
              <a:defRPr sz="3200" b="1"/>
            </a:lvl3pPr>
            <a:lvl4pPr marL="2449815" indent="0">
              <a:buNone/>
              <a:defRPr sz="2900" b="1"/>
            </a:lvl4pPr>
            <a:lvl5pPr marL="3266420" indent="0">
              <a:buNone/>
              <a:defRPr sz="2900" b="1"/>
            </a:lvl5pPr>
            <a:lvl6pPr marL="4083025" indent="0">
              <a:buNone/>
              <a:defRPr sz="2900" b="1"/>
            </a:lvl6pPr>
            <a:lvl7pPr marL="4899630" indent="0">
              <a:buNone/>
              <a:defRPr sz="2900" b="1"/>
            </a:lvl7pPr>
            <a:lvl8pPr marL="5716234" indent="0">
              <a:buNone/>
              <a:defRPr sz="2900" b="1"/>
            </a:lvl8pPr>
            <a:lvl9pPr marL="6532839" indent="0">
              <a:buNone/>
              <a:defRPr sz="2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227267" y="5800674"/>
            <a:ext cx="4548400" cy="10538597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>
            <a:extLst>
              <a:ext uri="{FF2B5EF4-FFF2-40B4-BE49-F238E27FC236}">
                <a16:creationId xmlns:a16="http://schemas.microsoft.com/office/drawing/2014/main" id="{8C3FD52D-4C59-41CF-8C95-9B01031D1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FC6A1-6DC8-43A7-BDA7-02FC252C49F3}" type="datetimeFigureOut">
              <a:rPr lang="es-ES"/>
              <a:pPr>
                <a:defRPr/>
              </a:pPr>
              <a:t>10/03/2023</a:t>
            </a:fld>
            <a:endParaRPr lang="es-ES"/>
          </a:p>
        </p:txBody>
      </p:sp>
      <p:sp>
        <p:nvSpPr>
          <p:cNvPr id="8" name="4 Marcador de pie de página">
            <a:extLst>
              <a:ext uri="{FF2B5EF4-FFF2-40B4-BE49-F238E27FC236}">
                <a16:creationId xmlns:a16="http://schemas.microsoft.com/office/drawing/2014/main" id="{44F73E9F-DA16-480B-942E-40AB0F870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>
            <a:extLst>
              <a:ext uri="{FF2B5EF4-FFF2-40B4-BE49-F238E27FC236}">
                <a16:creationId xmlns:a16="http://schemas.microsoft.com/office/drawing/2014/main" id="{44827BB2-26CC-49BD-9983-E33854654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6BB1B-08F0-426C-A2C4-905D1960DE91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76672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>
            <a:extLst>
              <a:ext uri="{FF2B5EF4-FFF2-40B4-BE49-F238E27FC236}">
                <a16:creationId xmlns:a16="http://schemas.microsoft.com/office/drawing/2014/main" id="{7E38A3DD-FC52-496B-BE46-A65B56FA5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9A034-64DB-4624-BEBD-2986B017378E}" type="datetimeFigureOut">
              <a:rPr lang="es-ES"/>
              <a:pPr>
                <a:defRPr/>
              </a:pPr>
              <a:t>10/03/2023</a:t>
            </a:fld>
            <a:endParaRPr lang="es-ES"/>
          </a:p>
        </p:txBody>
      </p:sp>
      <p:sp>
        <p:nvSpPr>
          <p:cNvPr id="4" name="4 Marcador de pie de página">
            <a:extLst>
              <a:ext uri="{FF2B5EF4-FFF2-40B4-BE49-F238E27FC236}">
                <a16:creationId xmlns:a16="http://schemas.microsoft.com/office/drawing/2014/main" id="{27357AD5-65A9-4A85-948E-1942EFC5C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>
            <a:extLst>
              <a:ext uri="{FF2B5EF4-FFF2-40B4-BE49-F238E27FC236}">
                <a16:creationId xmlns:a16="http://schemas.microsoft.com/office/drawing/2014/main" id="{A5DD74AD-E331-4D1E-B1A4-B34AF83D7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4B93F-7763-4457-97C7-787866390415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69747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>
            <a:extLst>
              <a:ext uri="{FF2B5EF4-FFF2-40B4-BE49-F238E27FC236}">
                <a16:creationId xmlns:a16="http://schemas.microsoft.com/office/drawing/2014/main" id="{C00BE453-BBB9-4FAF-913B-0E5C1B4A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262EA-7D29-4A40-BEA0-13C0EB8112E3}" type="datetimeFigureOut">
              <a:rPr lang="es-ES"/>
              <a:pPr>
                <a:defRPr/>
              </a:pPr>
              <a:t>10/03/2023</a:t>
            </a:fld>
            <a:endParaRPr lang="es-ES"/>
          </a:p>
        </p:txBody>
      </p:sp>
      <p:sp>
        <p:nvSpPr>
          <p:cNvPr id="3" name="4 Marcador de pie de página">
            <a:extLst>
              <a:ext uri="{FF2B5EF4-FFF2-40B4-BE49-F238E27FC236}">
                <a16:creationId xmlns:a16="http://schemas.microsoft.com/office/drawing/2014/main" id="{95D89CEA-F92F-48E5-A6B7-BE81ABA0A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>
            <a:extLst>
              <a:ext uri="{FF2B5EF4-FFF2-40B4-BE49-F238E27FC236}">
                <a16:creationId xmlns:a16="http://schemas.microsoft.com/office/drawing/2014/main" id="{AC543B80-0D38-4659-A780-9BAE13CC9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FBBD3-B00F-426D-9C17-88D106CB1129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626787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4509" y="728260"/>
            <a:ext cx="3385397" cy="3099338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23172" y="728261"/>
            <a:ext cx="5752494" cy="15611011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14509" y="3827599"/>
            <a:ext cx="3385397" cy="12511673"/>
          </a:xfrm>
        </p:spPr>
        <p:txBody>
          <a:bodyPr/>
          <a:lstStyle>
            <a:lvl1pPr marL="0" indent="0">
              <a:buNone/>
              <a:defRPr sz="2500"/>
            </a:lvl1pPr>
            <a:lvl2pPr marL="816605" indent="0">
              <a:buNone/>
              <a:defRPr sz="2100"/>
            </a:lvl2pPr>
            <a:lvl3pPr marL="1633210" indent="0">
              <a:buNone/>
              <a:defRPr sz="1800"/>
            </a:lvl3pPr>
            <a:lvl4pPr marL="2449815" indent="0">
              <a:buNone/>
              <a:defRPr sz="1600"/>
            </a:lvl4pPr>
            <a:lvl5pPr marL="3266420" indent="0">
              <a:buNone/>
              <a:defRPr sz="1600"/>
            </a:lvl5pPr>
            <a:lvl6pPr marL="4083025" indent="0">
              <a:buNone/>
              <a:defRPr sz="1600"/>
            </a:lvl6pPr>
            <a:lvl7pPr marL="4899630" indent="0">
              <a:buNone/>
              <a:defRPr sz="1600"/>
            </a:lvl7pPr>
            <a:lvl8pPr marL="5716234" indent="0">
              <a:buNone/>
              <a:defRPr sz="1600"/>
            </a:lvl8pPr>
            <a:lvl9pPr marL="6532839" indent="0">
              <a:buNone/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3DD23801-E25F-4BE8-A0D9-3823D21C4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845C4-D1AF-4B9D-957F-7C75FDF63F49}" type="datetimeFigureOut">
              <a:rPr lang="es-ES"/>
              <a:pPr>
                <a:defRPr/>
              </a:pPr>
              <a:t>10/03/2023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22E1B213-61CB-4F72-BE5E-2BCCDE213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41E4EAF6-9AC1-456C-9D9B-1F48878B2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8DAC4C-D5FB-4D8D-B93A-D04896844B2C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0633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16946" y="12803822"/>
            <a:ext cx="6174105" cy="1511564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16946" y="1634350"/>
            <a:ext cx="6174105" cy="10974705"/>
          </a:xfrm>
        </p:spPr>
        <p:txBody>
          <a:bodyPr rtlCol="0">
            <a:normAutofit/>
          </a:bodyPr>
          <a:lstStyle>
            <a:lvl1pPr marL="0" indent="0">
              <a:buNone/>
              <a:defRPr sz="5700"/>
            </a:lvl1pPr>
            <a:lvl2pPr marL="816605" indent="0">
              <a:buNone/>
              <a:defRPr sz="5000"/>
            </a:lvl2pPr>
            <a:lvl3pPr marL="1633210" indent="0">
              <a:buNone/>
              <a:defRPr sz="4300"/>
            </a:lvl3pPr>
            <a:lvl4pPr marL="2449815" indent="0">
              <a:buNone/>
              <a:defRPr sz="3600"/>
            </a:lvl4pPr>
            <a:lvl5pPr marL="3266420" indent="0">
              <a:buNone/>
              <a:defRPr sz="3600"/>
            </a:lvl5pPr>
            <a:lvl6pPr marL="4083025" indent="0">
              <a:buNone/>
              <a:defRPr sz="3600"/>
            </a:lvl6pPr>
            <a:lvl7pPr marL="4899630" indent="0">
              <a:buNone/>
              <a:defRPr sz="3600"/>
            </a:lvl7pPr>
            <a:lvl8pPr marL="5716234" indent="0">
              <a:buNone/>
              <a:defRPr sz="3600"/>
            </a:lvl8pPr>
            <a:lvl9pPr marL="6532839" indent="0">
              <a:buNone/>
              <a:defRPr sz="36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16946" y="14315386"/>
            <a:ext cx="6174105" cy="2146671"/>
          </a:xfrm>
        </p:spPr>
        <p:txBody>
          <a:bodyPr/>
          <a:lstStyle>
            <a:lvl1pPr marL="0" indent="0">
              <a:buNone/>
              <a:defRPr sz="2500"/>
            </a:lvl1pPr>
            <a:lvl2pPr marL="816605" indent="0">
              <a:buNone/>
              <a:defRPr sz="2100"/>
            </a:lvl2pPr>
            <a:lvl3pPr marL="1633210" indent="0">
              <a:buNone/>
              <a:defRPr sz="1800"/>
            </a:lvl3pPr>
            <a:lvl4pPr marL="2449815" indent="0">
              <a:buNone/>
              <a:defRPr sz="1600"/>
            </a:lvl4pPr>
            <a:lvl5pPr marL="3266420" indent="0">
              <a:buNone/>
              <a:defRPr sz="1600"/>
            </a:lvl5pPr>
            <a:lvl6pPr marL="4083025" indent="0">
              <a:buNone/>
              <a:defRPr sz="1600"/>
            </a:lvl6pPr>
            <a:lvl7pPr marL="4899630" indent="0">
              <a:buNone/>
              <a:defRPr sz="1600"/>
            </a:lvl7pPr>
            <a:lvl8pPr marL="5716234" indent="0">
              <a:buNone/>
              <a:defRPr sz="1600"/>
            </a:lvl8pPr>
            <a:lvl9pPr marL="6532839" indent="0">
              <a:buNone/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437542A5-6F41-410A-94CD-5E6D90CF8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A0DB0-6075-4501-A996-C1D38B1C1B8A}" type="datetimeFigureOut">
              <a:rPr lang="es-ES"/>
              <a:pPr>
                <a:defRPr/>
              </a:pPr>
              <a:t>10/03/2023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39AB5A4E-EB84-4D65-9251-EA2414B24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F7318E69-2C68-468A-9ECF-2E4671FEB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04C9A-FDCA-42DE-99EA-12A2EAA82C74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643148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>
            <a:extLst>
              <a:ext uri="{FF2B5EF4-FFF2-40B4-BE49-F238E27FC236}">
                <a16:creationId xmlns:a16="http://schemas.microsoft.com/office/drawing/2014/main" id="{D5D45A5E-A1F4-4A97-9CC9-73F292384FD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14350" y="731838"/>
            <a:ext cx="9261475" cy="304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1027" name="2 Marcador de texto">
            <a:extLst>
              <a:ext uri="{FF2B5EF4-FFF2-40B4-BE49-F238E27FC236}">
                <a16:creationId xmlns:a16="http://schemas.microsoft.com/office/drawing/2014/main" id="{AB0B9D01-5F75-4102-B830-AE80300748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14350" y="4267200"/>
            <a:ext cx="9261475" cy="1207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63321" tIns="81660" rIns="163321" bIns="816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2FC21290-4690-48DB-9201-D278775940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4350" y="16952913"/>
            <a:ext cx="2401888" cy="974725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l" defTabSz="1633210" eaLnBrk="1" fontAlgn="auto" hangingPunct="1">
              <a:spcBef>
                <a:spcPts val="0"/>
              </a:spcBef>
              <a:spcAft>
                <a:spcPts val="0"/>
              </a:spcAft>
              <a:defRPr sz="2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ECE095-11DB-4540-AF15-8BE20589B762}" type="datetimeFigureOut">
              <a:rPr lang="es-ES"/>
              <a:pPr>
                <a:defRPr/>
              </a:pPr>
              <a:t>10/03/2023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DF6A9621-2EF0-44C3-B9B0-FDAD6F98AB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16313" y="16952913"/>
            <a:ext cx="3257550" cy="974725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ctr" defTabSz="1633210" eaLnBrk="1" fontAlgn="auto" hangingPunct="1">
              <a:spcBef>
                <a:spcPts val="0"/>
              </a:spcBef>
              <a:spcAft>
                <a:spcPts val="0"/>
              </a:spcAft>
              <a:defRPr sz="2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2625336E-ADC4-4652-90F6-AD262EEDC4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73938" y="16952913"/>
            <a:ext cx="2401887" cy="974725"/>
          </a:xfrm>
          <a:prstGeom prst="rect">
            <a:avLst/>
          </a:prstGeom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1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6626C8A-0AE8-4975-8ACA-77D41E69401C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31950" rtl="0" eaLnBrk="0" fontAlgn="base" hangingPunct="0">
        <a:spcBef>
          <a:spcPct val="0"/>
        </a:spcBef>
        <a:spcAft>
          <a:spcPct val="0"/>
        </a:spcAft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2pPr>
      <a:lvl3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3pPr>
      <a:lvl4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4pPr>
      <a:lvl5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5pPr>
      <a:lvl6pPr marL="4572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6pPr>
      <a:lvl7pPr marL="9144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7pPr>
      <a:lvl8pPr marL="13716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8pPr>
      <a:lvl9pPr marL="18288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9pPr>
    </p:titleStyle>
    <p:bodyStyle>
      <a:lvl1pPr marL="611188" indent="-611188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5563" indent="-509588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9938" indent="-407988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500" indent="-407988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475" indent="-407988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1327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793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4537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4114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60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321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81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642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302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963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6234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2839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>
            <a:extLst>
              <a:ext uri="{FF2B5EF4-FFF2-40B4-BE49-F238E27FC236}">
                <a16:creationId xmlns:a16="http://schemas.microsoft.com/office/drawing/2014/main" id="{18C20AEB-0117-4564-8E64-A210F119C9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9100" y="2411413"/>
            <a:ext cx="6334125" cy="741362"/>
          </a:xfrm>
        </p:spPr>
        <p:txBody>
          <a:bodyPr/>
          <a:lstStyle/>
          <a:p>
            <a:pPr eaLnBrk="1" hangingPunct="1"/>
            <a:r>
              <a:rPr lang="es-ES" altLang="es-ES" sz="4000" b="1" dirty="0">
                <a:solidFill>
                  <a:srgbClr val="0057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sp>
        <p:nvSpPr>
          <p:cNvPr id="2052" name="1 CuadroTexto">
            <a:extLst>
              <a:ext uri="{FF2B5EF4-FFF2-40B4-BE49-F238E27FC236}">
                <a16:creationId xmlns:a16="http://schemas.microsoft.com/office/drawing/2014/main" id="{396A0FEB-601A-467B-B825-013DDA5D0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200" y="1728788"/>
            <a:ext cx="65500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s-ES" sz="4000" b="1" dirty="0">
                <a:solidFill>
                  <a:srgbClr val="78BB59"/>
                </a:solidFill>
              </a:rPr>
              <a:t>Caso </a:t>
            </a:r>
            <a:r>
              <a:rPr lang="en-US" altLang="es-ES" sz="4000" b="1" dirty="0" err="1">
                <a:solidFill>
                  <a:srgbClr val="78BB59"/>
                </a:solidFill>
              </a:rPr>
              <a:t>Clínico</a:t>
            </a:r>
            <a:endParaRPr lang="es-ES" altLang="es-ES" sz="4000" b="1" dirty="0">
              <a:solidFill>
                <a:srgbClr val="78BB59"/>
              </a:solidFill>
            </a:endParaRPr>
          </a:p>
        </p:txBody>
      </p:sp>
      <p:sp>
        <p:nvSpPr>
          <p:cNvPr id="27" name="5 CuadroTexto">
            <a:extLst>
              <a:ext uri="{FF2B5EF4-FFF2-40B4-BE49-F238E27FC236}">
                <a16:creationId xmlns:a16="http://schemas.microsoft.com/office/drawing/2014/main" id="{03EE8E41-3B05-4E95-9451-31D0D91F8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9100" y="3119438"/>
            <a:ext cx="66579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s-E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Autores: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" altLang="es-ES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s-E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Centro de Trabajo: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7B3EA4B-516A-4441-BC49-BBD2F334A868}"/>
              </a:ext>
            </a:extLst>
          </p:cNvPr>
          <p:cNvSpPr/>
          <p:nvPr/>
        </p:nvSpPr>
        <p:spPr>
          <a:xfrm>
            <a:off x="309563" y="4819650"/>
            <a:ext cx="9715500" cy="2825750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45000"/>
                </a:schemeClr>
              </a:gs>
              <a:gs pos="100000">
                <a:srgbClr val="00577C">
                  <a:alpha val="25000"/>
                </a:srgbClr>
              </a:gs>
            </a:gsLst>
            <a:lin ang="5400000" scaled="1"/>
          </a:gra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sp>
        <p:nvSpPr>
          <p:cNvPr id="13" name="7 CuadroTexto">
            <a:extLst>
              <a:ext uri="{FF2B5EF4-FFF2-40B4-BE49-F238E27FC236}">
                <a16:creationId xmlns:a16="http://schemas.microsoft.com/office/drawing/2014/main" id="{834745BA-18B8-400F-B181-CF92F8BA0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4529138"/>
            <a:ext cx="7605712" cy="584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s-ES" sz="3200" b="1" dirty="0">
                <a:solidFill>
                  <a:srgbClr val="00577C"/>
                </a:solidFill>
                <a:latin typeface="Arial" panose="020B0604020202020204" pitchFamily="34" charset="0"/>
              </a:rPr>
              <a:t>Introducción</a:t>
            </a:r>
          </a:p>
        </p:txBody>
      </p:sp>
      <p:sp>
        <p:nvSpPr>
          <p:cNvPr id="14" name="11 CuadroTexto">
            <a:extLst>
              <a:ext uri="{FF2B5EF4-FFF2-40B4-BE49-F238E27FC236}">
                <a16:creationId xmlns:a16="http://schemas.microsoft.com/office/drawing/2014/main" id="{60BF2444-F9F9-4E86-A7A5-D6DF59B20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5392738"/>
            <a:ext cx="7442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s-ES" sz="1800" dirty="0">
                <a:latin typeface="Arial" panose="020B0604020202020204" pitchFamily="34" charset="0"/>
              </a:rPr>
              <a:t>Escriba aquí…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9998647E-B363-45CD-ABA8-A19AD4C36278}"/>
              </a:ext>
            </a:extLst>
          </p:cNvPr>
          <p:cNvSpPr/>
          <p:nvPr/>
        </p:nvSpPr>
        <p:spPr>
          <a:xfrm>
            <a:off x="309563" y="9704388"/>
            <a:ext cx="9715500" cy="2825750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100000">
                <a:srgbClr val="00577C">
                  <a:alpha val="25000"/>
                </a:srgbClr>
              </a:gs>
            </a:gsLst>
            <a:lin ang="5400000" scaled="1"/>
          </a:gra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7" name="7 CuadroTexto">
            <a:extLst>
              <a:ext uri="{FF2B5EF4-FFF2-40B4-BE49-F238E27FC236}">
                <a16:creationId xmlns:a16="http://schemas.microsoft.com/office/drawing/2014/main" id="{BB8CCC3F-DD01-4C41-9B2F-1E4CC25EF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8988425"/>
            <a:ext cx="7605712" cy="584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s-ES" sz="3200" b="1" dirty="0">
                <a:solidFill>
                  <a:srgbClr val="00577C"/>
                </a:solidFill>
                <a:latin typeface="Arial" panose="020B0604020202020204" pitchFamily="34" charset="0"/>
              </a:rPr>
              <a:t>Observación clínica</a:t>
            </a:r>
          </a:p>
        </p:txBody>
      </p:sp>
      <p:sp>
        <p:nvSpPr>
          <p:cNvPr id="18" name="11 CuadroTexto">
            <a:extLst>
              <a:ext uri="{FF2B5EF4-FFF2-40B4-BE49-F238E27FC236}">
                <a16:creationId xmlns:a16="http://schemas.microsoft.com/office/drawing/2014/main" id="{4229E891-DAD6-4AB6-9C31-23906D07F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9852025"/>
            <a:ext cx="7442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s-ES" sz="1800" dirty="0">
                <a:latin typeface="Arial" panose="020B0604020202020204" pitchFamily="34" charset="0"/>
              </a:rPr>
              <a:t>Escriba aquí…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508BD57A-33E9-422A-BAD0-5C5A873B55B9}"/>
              </a:ext>
            </a:extLst>
          </p:cNvPr>
          <p:cNvCxnSpPr/>
          <p:nvPr/>
        </p:nvCxnSpPr>
        <p:spPr>
          <a:xfrm>
            <a:off x="308200" y="9521825"/>
            <a:ext cx="9716195" cy="0"/>
          </a:xfrm>
          <a:prstGeom prst="line">
            <a:avLst/>
          </a:prstGeom>
          <a:ln>
            <a:solidFill>
              <a:srgbClr val="0057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>
            <a:extLst>
              <a:ext uri="{FF2B5EF4-FFF2-40B4-BE49-F238E27FC236}">
                <a16:creationId xmlns:a16="http://schemas.microsoft.com/office/drawing/2014/main" id="{6B23F037-AF34-4F7A-B128-4FE03D55D83D}"/>
              </a:ext>
            </a:extLst>
          </p:cNvPr>
          <p:cNvSpPr/>
          <p:nvPr/>
        </p:nvSpPr>
        <p:spPr>
          <a:xfrm>
            <a:off x="309563" y="14182725"/>
            <a:ext cx="9715500" cy="2825750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35000"/>
                </a:schemeClr>
              </a:gs>
              <a:gs pos="100000">
                <a:srgbClr val="00577C">
                  <a:alpha val="25000"/>
                </a:srgbClr>
              </a:gs>
            </a:gsLst>
            <a:lin ang="5400000" scaled="1"/>
          </a:gra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1" name="7 CuadroTexto">
            <a:extLst>
              <a:ext uri="{FF2B5EF4-FFF2-40B4-BE49-F238E27FC236}">
                <a16:creationId xmlns:a16="http://schemas.microsoft.com/office/drawing/2014/main" id="{E5EADB58-7F55-48D0-B764-D638E8581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13466763"/>
            <a:ext cx="7605712" cy="584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s-ES" sz="3200" b="1" dirty="0">
                <a:solidFill>
                  <a:srgbClr val="00577C"/>
                </a:solidFill>
                <a:latin typeface="Arial" panose="020B0604020202020204" pitchFamily="34" charset="0"/>
              </a:rPr>
              <a:t>Conclusiones</a:t>
            </a:r>
          </a:p>
        </p:txBody>
      </p:sp>
      <p:sp>
        <p:nvSpPr>
          <p:cNvPr id="22" name="11 CuadroTexto">
            <a:extLst>
              <a:ext uri="{FF2B5EF4-FFF2-40B4-BE49-F238E27FC236}">
                <a16:creationId xmlns:a16="http://schemas.microsoft.com/office/drawing/2014/main" id="{D0147A04-7570-4493-ADB4-95BBE1204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14330363"/>
            <a:ext cx="7442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s-ES" sz="1800" dirty="0">
                <a:latin typeface="Arial" panose="020B0604020202020204" pitchFamily="34" charset="0"/>
              </a:rPr>
              <a:t>Escriba aquí…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6EEF358B-8FBE-481C-A6BE-56865C5BF627}"/>
              </a:ext>
            </a:extLst>
          </p:cNvPr>
          <p:cNvCxnSpPr/>
          <p:nvPr/>
        </p:nvCxnSpPr>
        <p:spPr>
          <a:xfrm>
            <a:off x="308200" y="13996194"/>
            <a:ext cx="9716195" cy="0"/>
          </a:xfrm>
          <a:prstGeom prst="line">
            <a:avLst/>
          </a:prstGeom>
          <a:ln>
            <a:solidFill>
              <a:srgbClr val="0057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7E63AE93-1A1A-48C1-8344-9FC91380AEB0}"/>
              </a:ext>
            </a:extLst>
          </p:cNvPr>
          <p:cNvCxnSpPr/>
          <p:nvPr/>
        </p:nvCxnSpPr>
        <p:spPr>
          <a:xfrm>
            <a:off x="286989" y="5099866"/>
            <a:ext cx="9716195" cy="0"/>
          </a:xfrm>
          <a:prstGeom prst="line">
            <a:avLst/>
          </a:prstGeom>
          <a:ln>
            <a:solidFill>
              <a:srgbClr val="0057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403</TotalTime>
  <Words>22</Words>
  <Application>Microsoft Office PowerPoint</Application>
  <PresentationFormat>Personalizado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Título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nsalvador</dc:creator>
  <cp:lastModifiedBy>Marcos Trama</cp:lastModifiedBy>
  <cp:revision>54</cp:revision>
  <dcterms:created xsi:type="dcterms:W3CDTF">2012-12-04T16:43:03Z</dcterms:created>
  <dcterms:modified xsi:type="dcterms:W3CDTF">2023-03-10T12:18:27Z</dcterms:modified>
</cp:coreProperties>
</file>