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290175" cy="18291175"/>
  <p:notesSz cx="6858000" cy="9144000"/>
  <p:defaultTextStyle>
    <a:defPPr>
      <a:defRPr lang="es-ES"/>
    </a:defPPr>
    <a:lvl1pPr algn="l" defTabSz="163195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815975" indent="-358775" algn="l" defTabSz="163195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631950" indent="-717550" algn="l" defTabSz="163195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449513" indent="-1077913" algn="l" defTabSz="163195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265488" indent="-1436688" algn="l" defTabSz="163195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761">
          <p15:clr>
            <a:srgbClr val="A4A3A4"/>
          </p15:clr>
        </p15:guide>
        <p15:guide id="2" pos="32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7C"/>
    <a:srgbClr val="78BB59"/>
    <a:srgbClr val="66627B"/>
    <a:srgbClr val="28528C"/>
    <a:srgbClr val="E8521F"/>
    <a:srgbClr val="623379"/>
    <a:srgbClr val="BDCB41"/>
    <a:srgbClr val="ABBD0B"/>
    <a:srgbClr val="E42828"/>
    <a:srgbClr val="F08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0" autoAdjust="0"/>
    <p:restoredTop sz="94660"/>
  </p:normalViewPr>
  <p:slideViewPr>
    <p:cSldViewPr>
      <p:cViewPr varScale="1">
        <p:scale>
          <a:sx n="40" d="100"/>
          <a:sy n="40" d="100"/>
        </p:scale>
        <p:origin x="3702" y="66"/>
      </p:cViewPr>
      <p:guideLst>
        <p:guide orient="horz" pos="5761"/>
        <p:guide pos="32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71763" y="5682121"/>
            <a:ext cx="8746649" cy="392074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3526" y="10364999"/>
            <a:ext cx="7203123" cy="46744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6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C03A959-DC80-4307-B27D-DD893F2AE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7971-4420-4372-8D92-BFF29696AEE9}" type="datetimeFigureOut">
              <a:rPr lang="es-ES"/>
              <a:pPr>
                <a:defRPr/>
              </a:pPr>
              <a:t>10/03/2023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7D921A68-8A52-4276-BC86-CF6BA57FE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80E1BF5-5F22-45EC-84F5-E40C51AE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627EE-1358-4335-8A6F-16760D6E348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6157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327249E-468A-44FF-958A-4DFD72483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98D2-7720-42A2-9CFF-66C5F7BEE5DB}" type="datetimeFigureOut">
              <a:rPr lang="es-ES"/>
              <a:pPr>
                <a:defRPr/>
              </a:pPr>
              <a:t>10/03/2023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D8D86CE-5A73-4C7E-8E56-68EE964F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5BBE980-1CA3-4A62-BF7F-D743B012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962C2-A216-4674-82E8-AB62AFEC72D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099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396497" y="1951907"/>
            <a:ext cx="2604701" cy="4162512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78822" y="1951907"/>
            <a:ext cx="7646172" cy="4162512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1829A61-79BA-4F0B-A36B-7388BA16B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21CF8-5B11-42F6-A0D1-051F850FAF74}" type="datetimeFigureOut">
              <a:rPr lang="es-ES"/>
              <a:pPr>
                <a:defRPr/>
              </a:pPr>
              <a:t>10/03/2023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A80AFCA-D6CD-4FA5-AE58-460C8B9B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3932DB0-7F07-45C0-8F35-DB05E316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74C2F-3A55-4734-8D8E-3834278BFC4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5287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3EA0CB2-E861-409C-9697-B1455814A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8C3D7-1604-4856-85A0-C4E82672B8D0}" type="datetimeFigureOut">
              <a:rPr lang="es-ES"/>
              <a:pPr>
                <a:defRPr/>
              </a:pPr>
              <a:t>10/03/2023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4DDD697-4EC3-460F-B556-B93FBD84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59C8ABE-5928-4139-B01E-4192898C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6F320-002C-4518-A542-0E183C3B0C8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8970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53" y="11753775"/>
            <a:ext cx="8746649" cy="3632831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2853" y="7752582"/>
            <a:ext cx="8746649" cy="4001193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6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321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81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64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30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963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62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283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967B9AB-E9CC-4268-991C-2A43EA0B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E58B9-9239-4A87-9461-2A7953BE24EF}" type="datetimeFigureOut">
              <a:rPr lang="es-ES"/>
              <a:pPr>
                <a:defRPr/>
              </a:pPr>
              <a:t>10/03/2023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781711A-19AF-4A0F-AB41-A3015E6E1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9E10551-98B9-4624-9BE4-3440106E3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32104-07D4-41A2-8726-76F35C8F40A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3260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8822" y="11381176"/>
            <a:ext cx="5125437" cy="3219585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875762" y="11381176"/>
            <a:ext cx="5125436" cy="3219585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3BACFC8-CB19-4699-9D6D-43332761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1E521-A768-49FD-B75E-C22EF962EEA3}" type="datetimeFigureOut">
              <a:rPr lang="es-ES"/>
              <a:pPr>
                <a:defRPr/>
              </a:pPr>
              <a:t>10/03/2023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9AD121F8-A30F-49A9-ABD9-4612A3B52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F306A4BC-2FB0-4443-BC83-89F764F8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11134-FB8B-470B-89C1-D5E9332EE0E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2557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509" y="732495"/>
            <a:ext cx="9261158" cy="3048529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14509" y="4094345"/>
            <a:ext cx="4546614" cy="170632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9" y="5800674"/>
            <a:ext cx="4546614" cy="10538597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227267" y="4094345"/>
            <a:ext cx="4548400" cy="170632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227267" y="5800674"/>
            <a:ext cx="4548400" cy="10538597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244E3579-5805-4C25-8442-9B78AE89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F7417-9C4A-40CC-AE37-2877C6A7293E}" type="datetimeFigureOut">
              <a:rPr lang="es-ES"/>
              <a:pPr>
                <a:defRPr/>
              </a:pPr>
              <a:t>10/03/2023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860B1058-A914-494F-BB15-2271793D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989987FA-0215-4EB7-BF9B-1D939A6B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6CC75-8B4B-43B1-A604-CA6D4A4E9F1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2262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A4F8C3AE-94C8-4744-9DE0-5D43AE142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37F6A-DFBC-4CED-8C63-D996A397E2AC}" type="datetimeFigureOut">
              <a:rPr lang="es-ES"/>
              <a:pPr>
                <a:defRPr/>
              </a:pPr>
              <a:t>10/03/2023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89796B5D-E339-4199-B6A4-2D00E169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3A3017C1-F2C6-465C-B3EC-5F34C05A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9E145-7CA1-419D-A2A4-233FB7236DB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9518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775A5582-C6D8-48BA-A178-4B057261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5A6E9-6125-403C-9623-433A2018EFA4}" type="datetimeFigureOut">
              <a:rPr lang="es-ES"/>
              <a:pPr>
                <a:defRPr/>
              </a:pPr>
              <a:t>10/03/2023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79D4EAED-AB59-4F7D-A292-078B2232B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D7CABF83-59A3-435C-AB33-49C5B86A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5246C-F694-43F4-80C2-B742FDBBF35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1944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509" y="728260"/>
            <a:ext cx="3385397" cy="30993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23172" y="728261"/>
            <a:ext cx="5752494" cy="15611011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4509" y="3827599"/>
            <a:ext cx="3385397" cy="12511673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7233E2CC-9EB7-4722-8D10-9BF9EDBF9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0DDB2-337A-49F5-B59A-CBF9AA8E56F4}" type="datetimeFigureOut">
              <a:rPr lang="es-ES"/>
              <a:pPr>
                <a:defRPr/>
              </a:pPr>
              <a:t>10/03/2023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D9BCAFD5-7056-427E-BB49-EFDF048C1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690F2618-1734-4DD2-8B67-04A65BEDE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2BCA2-D9AB-42FA-B83E-C6A9754FA3B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3396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16946" y="12803822"/>
            <a:ext cx="6174105" cy="1511564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16946" y="1634350"/>
            <a:ext cx="6174105" cy="10974705"/>
          </a:xfrm>
        </p:spPr>
        <p:txBody>
          <a:bodyPr rtlCol="0">
            <a:normAutofit/>
          </a:bodyPr>
          <a:lstStyle>
            <a:lvl1pPr marL="0" indent="0">
              <a:buNone/>
              <a:defRPr sz="5700"/>
            </a:lvl1pPr>
            <a:lvl2pPr marL="816605" indent="0">
              <a:buNone/>
              <a:defRPr sz="5000"/>
            </a:lvl2pPr>
            <a:lvl3pPr marL="1633210" indent="0">
              <a:buNone/>
              <a:defRPr sz="4300"/>
            </a:lvl3pPr>
            <a:lvl4pPr marL="2449815" indent="0">
              <a:buNone/>
              <a:defRPr sz="3600"/>
            </a:lvl4pPr>
            <a:lvl5pPr marL="3266420" indent="0">
              <a:buNone/>
              <a:defRPr sz="3600"/>
            </a:lvl5pPr>
            <a:lvl6pPr marL="4083025" indent="0">
              <a:buNone/>
              <a:defRPr sz="3600"/>
            </a:lvl6pPr>
            <a:lvl7pPr marL="4899630" indent="0">
              <a:buNone/>
              <a:defRPr sz="3600"/>
            </a:lvl7pPr>
            <a:lvl8pPr marL="5716234" indent="0">
              <a:buNone/>
              <a:defRPr sz="3600"/>
            </a:lvl8pPr>
            <a:lvl9pPr marL="6532839" indent="0">
              <a:buNone/>
              <a:defRPr sz="36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16946" y="14315386"/>
            <a:ext cx="6174105" cy="2146671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1F196D82-B5FA-48BD-B433-EB891A3C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4FF87-74A8-4016-A75D-5CD1BC42FBC9}" type="datetimeFigureOut">
              <a:rPr lang="es-ES"/>
              <a:pPr>
                <a:defRPr/>
              </a:pPr>
              <a:t>10/03/2023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5B3850C0-9354-4C1C-AEE6-F8F3CB37F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0EE26ECC-9AAC-4748-BEFB-CC8A1939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EEA6F-F596-4978-A1FC-D177F2283BC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3181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7A80097D-EDE1-42A7-9AD5-5D8165ED19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4350" y="731838"/>
            <a:ext cx="9261475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3321" tIns="81660" rIns="163321" bIns="816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E01D239F-AE44-4456-A6ED-F7B41CEB34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4267200"/>
            <a:ext cx="9261475" cy="1207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EF779F9-E345-47A0-8CA8-D020F712C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4350" y="16952913"/>
            <a:ext cx="2401888" cy="974725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l" defTabSz="1633210" eaLnBrk="1" fontAlgn="auto" hangingPunct="1">
              <a:spcBef>
                <a:spcPts val="0"/>
              </a:spcBef>
              <a:spcAft>
                <a:spcPts val="0"/>
              </a:spcAft>
              <a:defRPr sz="2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29C0AF-7A23-49E0-9D79-9C73F5A784BE}" type="datetimeFigureOut">
              <a:rPr lang="es-ES"/>
              <a:pPr>
                <a:defRPr/>
              </a:pPr>
              <a:t>10/03/2023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092221F-549B-4E56-BDF6-C3DBF45E8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6313" y="16952913"/>
            <a:ext cx="3257550" cy="974725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ctr" defTabSz="1633210" eaLnBrk="1" fontAlgn="auto" hangingPunct="1">
              <a:spcBef>
                <a:spcPts val="0"/>
              </a:spcBef>
              <a:spcAft>
                <a:spcPts val="0"/>
              </a:spcAft>
              <a:defRPr sz="2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87D09EB-2CC5-4D26-8A2D-71923A77D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3938" y="16952913"/>
            <a:ext cx="2401887" cy="974725"/>
          </a:xfrm>
          <a:prstGeom prst="rect">
            <a:avLst/>
          </a:prstGeom>
        </p:spPr>
        <p:txBody>
          <a:bodyPr vert="horz" wrap="square" lIns="163321" tIns="81660" rIns="163321" bIns="8166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2B5E3DA-64E9-4CBC-9C77-288CD182E2FC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31950" rtl="0" eaLnBrk="0" fontAlgn="base" hangingPunct="0">
        <a:spcBef>
          <a:spcPct val="0"/>
        </a:spcBef>
        <a:spcAft>
          <a:spcPct val="0"/>
        </a:spcAft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631950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2pPr>
      <a:lvl3pPr algn="ctr" defTabSz="1631950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3pPr>
      <a:lvl4pPr algn="ctr" defTabSz="1631950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4pPr>
      <a:lvl5pPr algn="ctr" defTabSz="1631950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5pPr>
      <a:lvl6pPr marL="457200"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6pPr>
      <a:lvl7pPr marL="914400"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7pPr>
      <a:lvl8pPr marL="1371600"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8pPr>
      <a:lvl9pPr marL="1828800"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9pPr>
    </p:titleStyle>
    <p:bodyStyle>
      <a:lvl1pPr marL="611188" indent="-611188" algn="l" defTabSz="16319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5563" indent="-509588" algn="l" defTabSz="16319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9938" indent="-407988" algn="l" defTabSz="16319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00" indent="-407988" algn="l" defTabSz="16319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475" indent="-407988" algn="l" defTabSz="16319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132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93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453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114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E8AFD00-EB30-414A-8AFC-F283282C7EDD}"/>
              </a:ext>
            </a:extLst>
          </p:cNvPr>
          <p:cNvSpPr/>
          <p:nvPr/>
        </p:nvSpPr>
        <p:spPr>
          <a:xfrm>
            <a:off x="249238" y="4779963"/>
            <a:ext cx="4713287" cy="384333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rgbClr val="00577C">
                  <a:alpha val="25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51" name="1 Título">
            <a:extLst>
              <a:ext uri="{FF2B5EF4-FFF2-40B4-BE49-F238E27FC236}">
                <a16:creationId xmlns:a16="http://schemas.microsoft.com/office/drawing/2014/main" id="{AA23604E-1FA1-4053-A89C-E7307EB8C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100" y="2411413"/>
            <a:ext cx="6334125" cy="741362"/>
          </a:xfrm>
        </p:spPr>
        <p:txBody>
          <a:bodyPr/>
          <a:lstStyle/>
          <a:p>
            <a:pPr eaLnBrk="1" hangingPunct="1"/>
            <a:r>
              <a:rPr lang="es-ES" altLang="es-ES" sz="4000" b="1" dirty="0">
                <a:solidFill>
                  <a:srgbClr val="0057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3" name="7 CuadroTexto">
            <a:extLst>
              <a:ext uri="{FF2B5EF4-FFF2-40B4-BE49-F238E27FC236}">
                <a16:creationId xmlns:a16="http://schemas.microsoft.com/office/drawing/2014/main" id="{7F7D818F-DC22-4030-A73B-AC930ECEE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4064000"/>
            <a:ext cx="36893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3200" b="1" dirty="0">
                <a:solidFill>
                  <a:srgbClr val="00577C"/>
                </a:solidFill>
                <a:latin typeface="Arial" panose="020B0604020202020204" pitchFamily="34" charset="0"/>
              </a:rPr>
              <a:t>Objetivo</a:t>
            </a:r>
          </a:p>
        </p:txBody>
      </p:sp>
      <p:sp>
        <p:nvSpPr>
          <p:cNvPr id="2052" name="1 CuadroTexto">
            <a:extLst>
              <a:ext uri="{FF2B5EF4-FFF2-40B4-BE49-F238E27FC236}">
                <a16:creationId xmlns:a16="http://schemas.microsoft.com/office/drawing/2014/main" id="{2EC292C1-9347-4D32-9C67-4E863538E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1728788"/>
            <a:ext cx="65500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s-ES" sz="3800" b="1" dirty="0" err="1">
                <a:solidFill>
                  <a:srgbClr val="78BB59"/>
                </a:solidFill>
              </a:rPr>
              <a:t>Estudios</a:t>
            </a:r>
            <a:r>
              <a:rPr lang="en-US" altLang="es-ES" sz="3800" b="1" dirty="0">
                <a:solidFill>
                  <a:srgbClr val="78BB59"/>
                </a:solidFill>
              </a:rPr>
              <a:t> de </a:t>
            </a:r>
            <a:r>
              <a:rPr lang="en-US" altLang="es-ES" sz="3800" b="1" dirty="0" err="1">
                <a:solidFill>
                  <a:srgbClr val="78BB59"/>
                </a:solidFill>
              </a:rPr>
              <a:t>Investigación</a:t>
            </a:r>
            <a:endParaRPr lang="es-ES" altLang="es-ES" sz="3800" b="1" dirty="0">
              <a:solidFill>
                <a:srgbClr val="78BB59"/>
              </a:solidFill>
            </a:endParaRPr>
          </a:p>
        </p:txBody>
      </p:sp>
      <p:sp>
        <p:nvSpPr>
          <p:cNvPr id="2055" name="11 CuadroTexto">
            <a:extLst>
              <a:ext uri="{FF2B5EF4-FFF2-40B4-BE49-F238E27FC236}">
                <a16:creationId xmlns:a16="http://schemas.microsoft.com/office/drawing/2014/main" id="{4F244032-2D73-4C2F-B037-1F4BE7E9F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4927600"/>
            <a:ext cx="360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latin typeface="Arial" panose="020B0604020202020204" pitchFamily="34" charset="0"/>
              </a:rPr>
              <a:t>Escriba aquí…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5BC9F4C-8933-49AD-A971-A87A82DDCDD9}"/>
              </a:ext>
            </a:extLst>
          </p:cNvPr>
          <p:cNvCxnSpPr/>
          <p:nvPr/>
        </p:nvCxnSpPr>
        <p:spPr>
          <a:xfrm>
            <a:off x="248543" y="4596606"/>
            <a:ext cx="4570288" cy="0"/>
          </a:xfrm>
          <a:prstGeom prst="line">
            <a:avLst/>
          </a:prstGeom>
          <a:ln>
            <a:solidFill>
              <a:srgbClr val="005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ángulo 32">
            <a:extLst>
              <a:ext uri="{FF2B5EF4-FFF2-40B4-BE49-F238E27FC236}">
                <a16:creationId xmlns:a16="http://schemas.microsoft.com/office/drawing/2014/main" id="{E210F8AE-FA2B-42C1-A384-E017F5C1FE18}"/>
              </a:ext>
            </a:extLst>
          </p:cNvPr>
          <p:cNvSpPr/>
          <p:nvPr/>
        </p:nvSpPr>
        <p:spPr>
          <a:xfrm>
            <a:off x="5249863" y="4779963"/>
            <a:ext cx="4714875" cy="384333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rgbClr val="00577C">
                  <a:alpha val="25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4" name="7 CuadroTexto">
            <a:extLst>
              <a:ext uri="{FF2B5EF4-FFF2-40B4-BE49-F238E27FC236}">
                <a16:creationId xmlns:a16="http://schemas.microsoft.com/office/drawing/2014/main" id="{3EFE188A-0EC0-4E8C-BDAC-AC62D6708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63" y="4064000"/>
            <a:ext cx="3690937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3200" b="1" dirty="0">
                <a:solidFill>
                  <a:srgbClr val="00577C"/>
                </a:solidFill>
                <a:latin typeface="Arial" panose="020B0604020202020204" pitchFamily="34" charset="0"/>
              </a:rPr>
              <a:t>Diseño</a:t>
            </a:r>
          </a:p>
        </p:txBody>
      </p:sp>
      <p:sp>
        <p:nvSpPr>
          <p:cNvPr id="35" name="11 CuadroTexto">
            <a:extLst>
              <a:ext uri="{FF2B5EF4-FFF2-40B4-BE49-F238E27FC236}">
                <a16:creationId xmlns:a16="http://schemas.microsoft.com/office/drawing/2014/main" id="{47E3F474-BEA8-4A31-879D-7E44157B9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63" y="4927600"/>
            <a:ext cx="3611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latin typeface="Arial" panose="020B0604020202020204" pitchFamily="34" charset="0"/>
              </a:rPr>
              <a:t>Escriba aquí…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84568811-56D2-437E-B440-20ADAFB90EBE}"/>
              </a:ext>
            </a:extLst>
          </p:cNvPr>
          <p:cNvCxnSpPr/>
          <p:nvPr/>
        </p:nvCxnSpPr>
        <p:spPr>
          <a:xfrm>
            <a:off x="5249739" y="4596606"/>
            <a:ext cx="4570288" cy="0"/>
          </a:xfrm>
          <a:prstGeom prst="line">
            <a:avLst/>
          </a:prstGeom>
          <a:ln>
            <a:solidFill>
              <a:srgbClr val="005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36">
            <a:extLst>
              <a:ext uri="{FF2B5EF4-FFF2-40B4-BE49-F238E27FC236}">
                <a16:creationId xmlns:a16="http://schemas.microsoft.com/office/drawing/2014/main" id="{75AE0BD8-632E-426D-B08D-1F770D52877C}"/>
              </a:ext>
            </a:extLst>
          </p:cNvPr>
          <p:cNvSpPr/>
          <p:nvPr/>
        </p:nvSpPr>
        <p:spPr>
          <a:xfrm>
            <a:off x="249238" y="9937750"/>
            <a:ext cx="4713287" cy="3843338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rgbClr val="00577C">
                  <a:alpha val="25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8" name="7 CuadroTexto">
            <a:extLst>
              <a:ext uri="{FF2B5EF4-FFF2-40B4-BE49-F238E27FC236}">
                <a16:creationId xmlns:a16="http://schemas.microsoft.com/office/drawing/2014/main" id="{D16CC069-8D1B-4B3A-974B-11818E787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9221788"/>
            <a:ext cx="3689350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3200" b="1" dirty="0">
                <a:solidFill>
                  <a:srgbClr val="00577C"/>
                </a:solidFill>
                <a:latin typeface="Arial" panose="020B0604020202020204" pitchFamily="34" charset="0"/>
              </a:rPr>
              <a:t>Material y Método	</a:t>
            </a:r>
          </a:p>
        </p:txBody>
      </p:sp>
      <p:sp>
        <p:nvSpPr>
          <p:cNvPr id="39" name="11 CuadroTexto">
            <a:extLst>
              <a:ext uri="{FF2B5EF4-FFF2-40B4-BE49-F238E27FC236}">
                <a16:creationId xmlns:a16="http://schemas.microsoft.com/office/drawing/2014/main" id="{50D52C3B-B540-4E18-9265-4E9DA51FB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10085388"/>
            <a:ext cx="360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latin typeface="Arial" panose="020B0604020202020204" pitchFamily="34" charset="0"/>
              </a:rPr>
              <a:t>Escriba aquí…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D9D6017F-55F1-4663-B715-75576BE9D673}"/>
              </a:ext>
            </a:extLst>
          </p:cNvPr>
          <p:cNvCxnSpPr/>
          <p:nvPr/>
        </p:nvCxnSpPr>
        <p:spPr>
          <a:xfrm>
            <a:off x="248543" y="9759950"/>
            <a:ext cx="4570288" cy="0"/>
          </a:xfrm>
          <a:prstGeom prst="line">
            <a:avLst/>
          </a:prstGeom>
          <a:ln>
            <a:solidFill>
              <a:srgbClr val="005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ángulo 40">
            <a:extLst>
              <a:ext uri="{FF2B5EF4-FFF2-40B4-BE49-F238E27FC236}">
                <a16:creationId xmlns:a16="http://schemas.microsoft.com/office/drawing/2014/main" id="{4F32B398-A5DD-4EA3-831F-C4545834478A}"/>
              </a:ext>
            </a:extLst>
          </p:cNvPr>
          <p:cNvSpPr/>
          <p:nvPr/>
        </p:nvSpPr>
        <p:spPr>
          <a:xfrm>
            <a:off x="5249863" y="9937750"/>
            <a:ext cx="4714875" cy="3843338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rgbClr val="00577C">
                  <a:alpha val="25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2" name="7 CuadroTexto">
            <a:extLst>
              <a:ext uri="{FF2B5EF4-FFF2-40B4-BE49-F238E27FC236}">
                <a16:creationId xmlns:a16="http://schemas.microsoft.com/office/drawing/2014/main" id="{E922B10B-D7DA-45AC-91FB-4E2A85225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63" y="9221788"/>
            <a:ext cx="3690937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3200" b="1" dirty="0">
                <a:solidFill>
                  <a:srgbClr val="00577C"/>
                </a:solidFill>
                <a:latin typeface="Arial" panose="020B0604020202020204" pitchFamily="34" charset="0"/>
              </a:rPr>
              <a:t>Resultados</a:t>
            </a:r>
          </a:p>
        </p:txBody>
      </p:sp>
      <p:sp>
        <p:nvSpPr>
          <p:cNvPr id="43" name="11 CuadroTexto">
            <a:extLst>
              <a:ext uri="{FF2B5EF4-FFF2-40B4-BE49-F238E27FC236}">
                <a16:creationId xmlns:a16="http://schemas.microsoft.com/office/drawing/2014/main" id="{2C40BA01-27D2-42EA-A1B3-42A0CC892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63" y="10085388"/>
            <a:ext cx="3611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latin typeface="Arial" panose="020B0604020202020204" pitchFamily="34" charset="0"/>
              </a:rPr>
              <a:t>Escriba aquí…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F770DA3-134A-494A-B281-C772F04EECE9}"/>
              </a:ext>
            </a:extLst>
          </p:cNvPr>
          <p:cNvCxnSpPr/>
          <p:nvPr/>
        </p:nvCxnSpPr>
        <p:spPr>
          <a:xfrm>
            <a:off x="5249739" y="9759950"/>
            <a:ext cx="4570288" cy="0"/>
          </a:xfrm>
          <a:prstGeom prst="line">
            <a:avLst/>
          </a:prstGeom>
          <a:ln>
            <a:solidFill>
              <a:srgbClr val="005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 44">
            <a:extLst>
              <a:ext uri="{FF2B5EF4-FFF2-40B4-BE49-F238E27FC236}">
                <a16:creationId xmlns:a16="http://schemas.microsoft.com/office/drawing/2014/main" id="{431830E5-CF62-4924-8B98-B2ABC492C592}"/>
              </a:ext>
            </a:extLst>
          </p:cNvPr>
          <p:cNvSpPr/>
          <p:nvPr/>
        </p:nvSpPr>
        <p:spPr>
          <a:xfrm>
            <a:off x="249238" y="14673263"/>
            <a:ext cx="9715500" cy="282575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50000"/>
                </a:schemeClr>
              </a:gs>
              <a:gs pos="100000">
                <a:srgbClr val="00577C">
                  <a:alpha val="25000"/>
                </a:srgb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6" name="7 CuadroTexto">
            <a:extLst>
              <a:ext uri="{FF2B5EF4-FFF2-40B4-BE49-F238E27FC236}">
                <a16:creationId xmlns:a16="http://schemas.microsoft.com/office/drawing/2014/main" id="{DC3FA350-C663-40F6-9253-50731DD75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13957300"/>
            <a:ext cx="7605712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3200" b="1" dirty="0">
                <a:solidFill>
                  <a:srgbClr val="00577C"/>
                </a:solidFill>
                <a:latin typeface="Arial" panose="020B0604020202020204" pitchFamily="34" charset="0"/>
              </a:rPr>
              <a:t>Conclusiones</a:t>
            </a:r>
          </a:p>
        </p:txBody>
      </p:sp>
      <p:sp>
        <p:nvSpPr>
          <p:cNvPr id="47" name="11 CuadroTexto">
            <a:extLst>
              <a:ext uri="{FF2B5EF4-FFF2-40B4-BE49-F238E27FC236}">
                <a16:creationId xmlns:a16="http://schemas.microsoft.com/office/drawing/2014/main" id="{11295283-E932-441F-AEEA-2313DB146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14820900"/>
            <a:ext cx="7442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latin typeface="Arial" panose="020B0604020202020204" pitchFamily="34" charset="0"/>
              </a:rPr>
              <a:t>Escriba aquí…</a:t>
            </a: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512EC55C-6B00-494B-8CB7-8C6BE8DA44F3}"/>
              </a:ext>
            </a:extLst>
          </p:cNvPr>
          <p:cNvCxnSpPr/>
          <p:nvPr/>
        </p:nvCxnSpPr>
        <p:spPr>
          <a:xfrm>
            <a:off x="248543" y="14490700"/>
            <a:ext cx="9716195" cy="0"/>
          </a:xfrm>
          <a:prstGeom prst="line">
            <a:avLst/>
          </a:prstGeom>
          <a:ln>
            <a:solidFill>
              <a:srgbClr val="005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5 CuadroTexto">
            <a:extLst>
              <a:ext uri="{FF2B5EF4-FFF2-40B4-BE49-F238E27FC236}">
                <a16:creationId xmlns:a16="http://schemas.microsoft.com/office/drawing/2014/main" id="{FA22D6BC-E959-4365-A3EC-0D537AA2F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0" y="3119438"/>
            <a:ext cx="6657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319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Autores: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Centro de Trabajo: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279</TotalTime>
  <Words>33</Words>
  <Application>Microsoft Office PowerPoint</Application>
  <PresentationFormat>Personalizado</PresentationFormat>
  <Paragraphs>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Título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nsalvador</dc:creator>
  <cp:lastModifiedBy>Marcos Trama</cp:lastModifiedBy>
  <cp:revision>52</cp:revision>
  <dcterms:created xsi:type="dcterms:W3CDTF">2012-12-04T16:43:03Z</dcterms:created>
  <dcterms:modified xsi:type="dcterms:W3CDTF">2023-03-10T12:17:44Z</dcterms:modified>
</cp:coreProperties>
</file>